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546AD17-D0B5-4302-BD16-9E7FC29231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CAA21BC-45A7-427E-A644-B75396E971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1BC321F-5A31-4630-9A5D-4960C202E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E99F8-C8B1-4960-8C1F-7ED3A1653391}" type="datetimeFigureOut">
              <a:rPr lang="tr-TR" smtClean="0"/>
              <a:t>9.11.2020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057C22A-6A33-4DCC-8ABD-16A8C8ADA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0DDF465-4736-4D79-AAAA-428E50565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977FD-F13F-47A1-906E-680D642FF1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4477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A1B7023-EAC7-46D9-BE9A-283E83817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7D86C655-9E91-4210-BC0B-BF05CF1F7D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C9EE9C7-867A-4668-A6F1-16A4AA335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E99F8-C8B1-4960-8C1F-7ED3A1653391}" type="datetimeFigureOut">
              <a:rPr lang="tr-TR" smtClean="0"/>
              <a:t>9.11.2020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3DE80F6-B719-4C7D-B72B-236AF6366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6D49413-5098-43C8-B0BF-3F475815E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977FD-F13F-47A1-906E-680D642FF1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0571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7621B3C8-0D0E-4628-88AB-4428E2D9E9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F288C04-E68A-4F87-B124-954B6A029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56E3447-9BB8-4DAD-B64E-856B44160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E99F8-C8B1-4960-8C1F-7ED3A1653391}" type="datetimeFigureOut">
              <a:rPr lang="tr-TR" smtClean="0"/>
              <a:t>9.11.2020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D45E743-0701-40F0-AD7B-16998F8F8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D529FAA-50F8-40F3-B763-8E3ADE97D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977FD-F13F-47A1-906E-680D642FF1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2445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B2BE635-4D83-4754-9230-07F9411C3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35BA345-AAD3-4358-BF1E-E410983D8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E405C38-E5E9-4A1B-89DE-B4CA20AF0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E99F8-C8B1-4960-8C1F-7ED3A1653391}" type="datetimeFigureOut">
              <a:rPr lang="tr-TR" smtClean="0"/>
              <a:t>9.11.2020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E32E242-90DB-4A25-BD91-DA241F563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8A9E5CE-9911-4464-A56F-06F2B6F55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977FD-F13F-47A1-906E-680D642FF1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7523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6AABACB-0C97-4BA3-9D42-C005911E0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3AE379B-767A-4A40-9162-A85E904D0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2F76372-1D25-4C74-A663-A0F96225E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E99F8-C8B1-4960-8C1F-7ED3A1653391}" type="datetimeFigureOut">
              <a:rPr lang="tr-TR" smtClean="0"/>
              <a:t>9.11.2020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78AEF57-52EE-4240-83BA-8A7300861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C662C90-B200-4DD4-A95B-E765EFEF8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977FD-F13F-47A1-906E-680D642FF1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852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099E6A8-4815-4A7D-B082-E3F462C0D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26D6F33-5645-479D-B2DA-53AA87AAEF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175FF23-336F-44A4-ABCF-0F1F33E11F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3CDFF61-8A92-43A0-8752-423CE21C3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E99F8-C8B1-4960-8C1F-7ED3A1653391}" type="datetimeFigureOut">
              <a:rPr lang="tr-TR" smtClean="0"/>
              <a:t>9.11.2020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C72F695-E1AA-4897-8C1C-3542E336A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C860B11-2FFA-47DB-848E-52BE54A08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977FD-F13F-47A1-906E-680D642FF1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462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856E46C-E1B7-4870-8951-43C38FC1D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CDD60DE-4EE1-4414-A638-11778973E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9BA55CF-F093-4B13-A7E3-7EB62F590F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7A7990E0-BF49-40EA-BE94-5CBF75C2A1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85BEF618-6008-4C7D-AC34-B868A5F7F6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BB3841E8-69A3-4199-AE41-C54A10391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E99F8-C8B1-4960-8C1F-7ED3A1653391}" type="datetimeFigureOut">
              <a:rPr lang="tr-TR" smtClean="0"/>
              <a:t>9.11.2020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44F7972E-1B79-4035-B012-93E5FBDDB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5E962423-115E-426C-A1C1-12238A550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977FD-F13F-47A1-906E-680D642FF1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140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BA754E5-F3A2-4CC8-8630-8F9A3645D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F50F939F-D067-47F0-999A-5BC24013B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E99F8-C8B1-4960-8C1F-7ED3A1653391}" type="datetimeFigureOut">
              <a:rPr lang="tr-TR" smtClean="0"/>
              <a:t>9.11.2020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EF7FE6EF-EBE0-43BD-9EF9-5B18638D8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1F932BD6-761C-45DF-B86E-B17965ED0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977FD-F13F-47A1-906E-680D642FF1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4284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AECB05E-D7FF-4CE6-BBC9-E06A34003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E99F8-C8B1-4960-8C1F-7ED3A1653391}" type="datetimeFigureOut">
              <a:rPr lang="tr-TR" smtClean="0"/>
              <a:t>9.11.2020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557F569-7F50-4929-93F1-694CC44FF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D9F1801-EF51-4587-B2BF-AC87A006F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977FD-F13F-47A1-906E-680D642FF1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6228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16EE1DD-FFD3-40A1-86C6-DA5463E5D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31C05D1-0814-4E7A-B57A-A0A2187D9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5CE8387-A0BF-4029-94E4-E01C057A4F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A09218C-F863-48DA-B0B9-102AFA84B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E99F8-C8B1-4960-8C1F-7ED3A1653391}" type="datetimeFigureOut">
              <a:rPr lang="tr-TR" smtClean="0"/>
              <a:t>9.11.2020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DE82FDB-0AD4-40C5-83CE-F5AA026F2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123E156-A978-4EA3-95AE-B4F6A983B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977FD-F13F-47A1-906E-680D642FF1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9305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83CBBC6-1E8D-4794-86D7-02EB69355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2B417ADB-7792-4D47-A806-4B8D90E4D5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BAFB6CB-D41D-40EF-BB6B-66328119E0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19A6829-C0C9-4026-87E2-8A6A8B6F0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E99F8-C8B1-4960-8C1F-7ED3A1653391}" type="datetimeFigureOut">
              <a:rPr lang="tr-TR" smtClean="0"/>
              <a:t>9.11.2020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B0C65BD-D6B7-4937-AD36-C090ED1ED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23ED61F-1CAC-45F9-8D9B-C9C4B1CCD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977FD-F13F-47A1-906E-680D642FF1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5937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2F1D43D5-CA22-44E7-A9D7-1963EDBA9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D402530-70B6-4747-B3E1-104201E7B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51556C6-0401-457B-B600-E7C712D936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E99F8-C8B1-4960-8C1F-7ED3A1653391}" type="datetimeFigureOut">
              <a:rPr lang="tr-TR" smtClean="0"/>
              <a:t>9.11.2020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54ED287-42D0-4025-89E7-0F2925528D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F1F8327-6CFC-4721-AB2F-939EEA5F0F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977FD-F13F-47A1-906E-680D642FF1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4431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2528F7D2-F87C-41FB-AEF1-FAD458B2E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4974" y="2067338"/>
            <a:ext cx="1298714" cy="2835965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3F487064-1BAF-4A77-9C11-BCA0863CA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6053" y="212035"/>
            <a:ext cx="5618921" cy="664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291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CD47A054-C5CE-4E64-8852-DF8FE28FB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36" y="675861"/>
            <a:ext cx="10535478" cy="540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671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52E8874A-4CB0-48F8-89B9-C212F1ED0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742122"/>
            <a:ext cx="9422296" cy="375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04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FDF4A272-3A6B-4DD2-B820-7D916B911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922" y="795130"/>
            <a:ext cx="10641495" cy="500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575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F6464642-5424-467C-A027-4F888103D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78" y="437323"/>
            <a:ext cx="10707757" cy="3432312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5C6603FA-EB9D-4220-BA22-31ECE62AC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426" y="3869635"/>
            <a:ext cx="10336696" cy="206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96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BAA4471E-B558-4159-AC96-4C18A99D3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644" y="609600"/>
            <a:ext cx="10548730" cy="567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248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F92D447B-3580-4129-A661-51F321FBF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1" y="914400"/>
            <a:ext cx="10442712" cy="447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202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BFCA8E5A-F597-4A75-845C-06B475361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164" y="781878"/>
            <a:ext cx="10707757" cy="451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1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3D84D155-4138-41C3-81B9-AA856D435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77" y="702364"/>
            <a:ext cx="10694505" cy="1643271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66F80715-5272-4904-A4E2-6F916002B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417" y="2345635"/>
            <a:ext cx="10389706" cy="1470991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69601268-E9CD-4553-A5C8-D0058BFE66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877" y="3988906"/>
            <a:ext cx="10694505" cy="172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395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0C9A9D73-0C94-4760-AAD5-93249097E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444" y="1126435"/>
            <a:ext cx="10389704" cy="496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58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7AC1EBCC-5981-4E61-9B86-71468ABD5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408" y="808383"/>
            <a:ext cx="10283687" cy="532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88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F0FD08DF-D4F3-4109-A57F-7631FADB7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6" y="609600"/>
            <a:ext cx="10045148" cy="571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2012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83FF918-965F-41BE-8E5D-F77DA4567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904" y="675861"/>
            <a:ext cx="10323444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840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8B882852-C338-4A32-BDD3-DBAFC5EB5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808383"/>
            <a:ext cx="10614991" cy="506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50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4F7B3FA2-A4D6-4E37-A16D-B9F275799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139" y="609600"/>
            <a:ext cx="10601739" cy="377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8901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BCFE567D-23BD-4BEE-8056-7BAA0F9D8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670" y="516835"/>
            <a:ext cx="10548730" cy="593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8293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C6B3DA59-4D55-4503-8741-D692047B5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165" y="768627"/>
            <a:ext cx="10363200" cy="462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130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2949BBFE-26F1-4C98-B80D-A8BE50B7F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14" y="795130"/>
            <a:ext cx="10614990" cy="1046922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BECA40A1-EB75-46E0-9B6E-1196841D3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139" y="1603513"/>
            <a:ext cx="10760765" cy="455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1429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3318AAC-EA74-4299-B924-5496E6DB6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236" y="848139"/>
            <a:ext cx="9846364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5542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243DEE2F-E934-4151-A8CE-98554ED85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270" y="410817"/>
            <a:ext cx="9077739" cy="605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119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7637A6F7-01F7-494C-8BD3-B6651210F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6" y="834887"/>
            <a:ext cx="10827026" cy="434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262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E03DC1F-2EDB-4A08-9074-772228C3B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57" y="861391"/>
            <a:ext cx="10760765" cy="506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272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984B9862-36C7-4D89-9983-93F1DBCA5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661" y="689112"/>
            <a:ext cx="10654747" cy="588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372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E9098197-2AFA-4E10-A05A-2755CE169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13" y="662609"/>
            <a:ext cx="10668000" cy="551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510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F78C1526-3BC1-4381-B96B-BC72ADF1F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922" y="675861"/>
            <a:ext cx="1024393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239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84DC78B-786B-4D6D-A2D0-4B33D157A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66" y="675861"/>
            <a:ext cx="1072100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697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1E6D144-FE1C-42B2-8093-60456225D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662" y="675861"/>
            <a:ext cx="10416208" cy="496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4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0</Words>
  <Application>Microsoft Office PowerPoint</Application>
  <PresentationFormat>Geniş ekran</PresentationFormat>
  <Paragraphs>0</Paragraphs>
  <Slides>27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ACER</dc:creator>
  <cp:lastModifiedBy>ACER</cp:lastModifiedBy>
  <cp:revision>21</cp:revision>
  <dcterms:created xsi:type="dcterms:W3CDTF">2020-11-02T21:12:39Z</dcterms:created>
  <dcterms:modified xsi:type="dcterms:W3CDTF">2020-11-09T20:39:55Z</dcterms:modified>
</cp:coreProperties>
</file>